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66" r:id="rId12"/>
    <p:sldId id="270" r:id="rId13"/>
    <p:sldId id="267" r:id="rId14"/>
    <p:sldId id="268" r:id="rId15"/>
    <p:sldId id="269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5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eg>
</file>

<file path=ppt/media/image14.jpeg>
</file>

<file path=ppt/media/image15.JP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E5A255A-2E19-4E7F-AFF2-06524240D3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4AF1491-B713-41DA-BB14-5EDA699799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97D650-F78C-4C17-BC09-D1E2003BB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EBFC31E-6AA0-4F81-A8DE-B3BB5AFD0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A464498-2F9C-438E-A96F-F1765DE1B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3043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900DC6-2FA6-4D06-899A-4DCA49C4B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48922D6-A1E5-4BD9-B9AB-81750DCF42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C7FD7B-0B55-456F-942F-CCC68CF6D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0299DE-32AE-4244-AC83-D81E9B9A7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860620E-857E-45C3-92B6-61C474C61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6406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CBEFF9A-545F-43D8-A4B5-7414986255A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3E26F36E-DA6E-429C-9D58-5B0FCB08B4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963C5A2-98A6-4BA4-AA55-8B931DE757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057F32-17A2-484F-9033-886D1BE3B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EBD413E-2593-488C-B2FA-4FF2021E3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7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3289C6-6A80-47A8-A233-13F59175A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F8AF51-C833-44DB-8CD3-FEDC53726A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32A51C6-69A6-43E2-BA29-89BD4B830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63FD7C2-F676-4DE5-92E3-1AB80F172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36405A-F95A-4755-A792-E67D7F755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632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2BA7F3-5879-4EB7-B322-71FB3CE10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18D9402-5991-4508-8558-2E5DC0F41C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8561F79-96F5-47FC-925D-F67761A13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48E132E-B20C-4058-98BF-47A7F0DA4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41DD63F-98B5-432C-868F-C67E9147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47091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5172E5-F99B-42A7-A31C-4EBAE61DF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E1D1C0-485F-4A27-8430-A3AE61BCCF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5577F54-BCD4-40D6-ABB1-59C0765052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2C3FB33-0C8B-4F3D-817F-C43FD5DED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4CE27E6-4C6A-4C88-8541-AD90B8F49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4133E9F-DF23-41DD-B869-F71506910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03276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3B5D7F-149B-4B15-9943-1D3F2DE4C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F168691-6DAF-4205-B747-B5516448FB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BAA9357-006E-4920-981C-E056531240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9FFE463-176A-4C1A-BAF1-6DBB9FB06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6659508-B542-46F6-BEED-7D1A31BDB96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CED5604D-4F96-4AFA-B2E3-E8876072E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A60535C-04E2-41B8-ACB2-F612BE11D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52A3B1A-E6EE-4111-BDB7-FF5610BB7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9571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ED0C9FB-CA3D-4330-9ABC-3577966C7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893C15E-CB58-42DF-BB81-037892A93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D23810F-D44C-4C9C-ACBA-77D53419A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6DB2767-11E2-4BAB-A36A-73180E134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3883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2BFD984-021E-4600-B332-EC480A943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8F64A82-DF98-4FD0-8770-06A796EFD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B596479-9D44-4B4A-9AB2-F55450595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150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5D3C98-903C-49AE-A8AD-837AA2677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5CA4C9-DCB2-466E-86EF-BFEDAF626C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8B8F0CF-B37D-4EFF-9819-2844D13306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3715043-23A9-4FE8-A897-58EA0A246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53FD4AB-84B0-4514-8424-5526F479A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520586C-5475-42CC-BA81-9647183BE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8273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2A6876-0C4E-470F-8821-2E17D2EC3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009D6E92-23E7-4260-BE89-E54BD0738F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CD0264C-C6BC-4DEB-8227-1981373623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377B69F-B516-4072-A30B-485B58603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F479D0E-5DCB-4879-8C56-AC856BA47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93B8523-6029-482B-B383-BEE7D4E65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85057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6D2B355-DE9A-4E80-9AF4-ECD652FA0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657D444-ADAD-451A-A942-FF1A4CA61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781CA5-229E-4952-8E0A-409752425C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EA5E0-2B05-4D70-88F7-72909133C1AE}" type="datetimeFigureOut">
              <a:rPr lang="de-DE" smtClean="0"/>
              <a:t>10.01.2019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6562946-745E-4221-B74E-D789C54A44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3FC573E-5AE1-4FD0-A5F2-B270B85D39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DDE32B-3B9E-4436-BBCA-AFA9F403288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0397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61CBD663-2650-4DA7-8CDD-976DB14BDD05}"/>
              </a:ext>
            </a:extLst>
          </p:cNvPr>
          <p:cNvSpPr txBox="1"/>
          <p:nvPr/>
        </p:nvSpPr>
        <p:spPr>
          <a:xfrm>
            <a:off x="2392101" y="2382559"/>
            <a:ext cx="7407797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3000" dirty="0">
                <a:solidFill>
                  <a:srgbClr val="EB5E2A"/>
                </a:solidFill>
                <a:latin typeface="Bowlby One SC" panose="02000505060000020004" pitchFamily="2" charset="0"/>
              </a:rPr>
              <a:t>GETAUT</a:t>
            </a:r>
          </a:p>
        </p:txBody>
      </p:sp>
    </p:spTree>
    <p:extLst>
      <p:ext uri="{BB962C8B-B14F-4D97-AF65-F5344CB8AC3E}">
        <p14:creationId xmlns:p14="http://schemas.microsoft.com/office/powerpoint/2010/main" val="33107611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F651DE2-E4FA-4BC5-BFC7-86B294816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4968"/>
            <a:ext cx="12192000" cy="596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397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Grafik 1">
            <a:extLst>
              <a:ext uri="{FF2B5EF4-FFF2-40B4-BE49-F238E27FC236}">
                <a16:creationId xmlns:a16="http://schemas.microsoft.com/office/drawing/2014/main" id="{76DEA03B-3003-41FE-81D9-189E267CB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9187" y="200025"/>
            <a:ext cx="9953625" cy="645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84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DC88417-528A-4D23-A026-206B6A2C52C1}"/>
              </a:ext>
            </a:extLst>
          </p:cNvPr>
          <p:cNvSpPr txBox="1"/>
          <p:nvPr/>
        </p:nvSpPr>
        <p:spPr>
          <a:xfrm>
            <a:off x="2710304" y="607026"/>
            <a:ext cx="67714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7200">
                <a:solidFill>
                  <a:srgbClr val="EB5E2A"/>
                </a:solidFill>
                <a:latin typeface="Bowlby One SC" panose="02000505060000020004" pitchFamily="2" charset="0"/>
              </a:rPr>
              <a:t>Post Effekte</a:t>
            </a:r>
            <a:endParaRPr lang="de-DE" sz="7200" dirty="0">
              <a:solidFill>
                <a:srgbClr val="EB5E2A"/>
              </a:solidFill>
              <a:latin typeface="Bowlby One SC" panose="0200050506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9484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DC88417-528A-4D23-A026-206B6A2C52C1}"/>
              </a:ext>
            </a:extLst>
          </p:cNvPr>
          <p:cNvSpPr txBox="1"/>
          <p:nvPr/>
        </p:nvSpPr>
        <p:spPr>
          <a:xfrm>
            <a:off x="1225118" y="607026"/>
            <a:ext cx="97417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7200" dirty="0">
                <a:solidFill>
                  <a:srgbClr val="EB5E2A"/>
                </a:solidFill>
                <a:latin typeface="Bowlby One SC" panose="02000505060000020004" pitchFamily="2" charset="0"/>
              </a:rPr>
              <a:t>SCHWIERIGKEITEN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E353C35-569D-4637-9BDF-67260BE8CCB2}"/>
              </a:ext>
            </a:extLst>
          </p:cNvPr>
          <p:cNvSpPr txBox="1"/>
          <p:nvPr/>
        </p:nvSpPr>
        <p:spPr>
          <a:xfrm>
            <a:off x="869033" y="2105561"/>
            <a:ext cx="681705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 algn="ctr">
              <a:buFontTx/>
              <a:buChar char="-"/>
            </a:pPr>
            <a:r>
              <a:rPr lang="de-DE" sz="4000" dirty="0">
                <a:solidFill>
                  <a:srgbClr val="EB5E2A"/>
                </a:solidFill>
                <a:latin typeface="Bowlby One SC" panose="02000505060000020004" pitchFamily="2" charset="0"/>
              </a:rPr>
              <a:t>Minispiele einbinden</a:t>
            </a:r>
          </a:p>
          <a:p>
            <a:pPr marL="571500" indent="-571500">
              <a:buFontTx/>
              <a:buChar char="-"/>
            </a:pPr>
            <a:r>
              <a:rPr lang="de-DE" sz="4000" dirty="0">
                <a:solidFill>
                  <a:srgbClr val="EB5E2A"/>
                </a:solidFill>
                <a:latin typeface="Bowlby One SC" panose="02000505060000020004" pitchFamily="2" charset="0"/>
              </a:rPr>
              <a:t>Code </a:t>
            </a:r>
            <a:r>
              <a:rPr lang="de-DE" sz="4000" dirty="0" err="1">
                <a:solidFill>
                  <a:srgbClr val="EB5E2A"/>
                </a:solidFill>
                <a:latin typeface="Bowlby One SC" panose="02000505060000020004" pitchFamily="2" charset="0"/>
              </a:rPr>
              <a:t>refactoring</a:t>
            </a:r>
            <a:endParaRPr lang="de-DE" sz="4000" dirty="0">
              <a:solidFill>
                <a:srgbClr val="EB5E2A"/>
              </a:solidFill>
              <a:latin typeface="Bowlby One SC" panose="02000505060000020004" pitchFamily="2" charset="0"/>
            </a:endParaRPr>
          </a:p>
          <a:p>
            <a:pPr marL="571500" indent="-571500">
              <a:buFontTx/>
              <a:buChar char="-"/>
            </a:pPr>
            <a:r>
              <a:rPr lang="de-DE" sz="4000" dirty="0">
                <a:solidFill>
                  <a:srgbClr val="EB5E2A"/>
                </a:solidFill>
                <a:latin typeface="Bowlby One SC" panose="02000505060000020004" pitchFamily="2" charset="0"/>
              </a:rPr>
              <a:t>Übersichtlichkeit</a:t>
            </a:r>
          </a:p>
        </p:txBody>
      </p:sp>
    </p:spTree>
    <p:extLst>
      <p:ext uri="{BB962C8B-B14F-4D97-AF65-F5344CB8AC3E}">
        <p14:creationId xmlns:p14="http://schemas.microsoft.com/office/powerpoint/2010/main" val="29814900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DC88417-528A-4D23-A026-206B6A2C52C1}"/>
              </a:ext>
            </a:extLst>
          </p:cNvPr>
          <p:cNvSpPr txBox="1"/>
          <p:nvPr/>
        </p:nvSpPr>
        <p:spPr>
          <a:xfrm>
            <a:off x="3384366" y="607026"/>
            <a:ext cx="54232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7200" dirty="0">
                <a:solidFill>
                  <a:srgbClr val="EB5E2A"/>
                </a:solidFill>
                <a:latin typeface="Bowlby One SC" panose="02000505060000020004" pitchFamily="2" charset="0"/>
              </a:rPr>
              <a:t>AUSBLICK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9E353C35-569D-4637-9BDF-67260BE8CCB2}"/>
              </a:ext>
            </a:extLst>
          </p:cNvPr>
          <p:cNvSpPr txBox="1"/>
          <p:nvPr/>
        </p:nvSpPr>
        <p:spPr>
          <a:xfrm>
            <a:off x="576874" y="2105561"/>
            <a:ext cx="792556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de-DE" sz="4000" dirty="0">
                <a:solidFill>
                  <a:srgbClr val="EB5E2A"/>
                </a:solidFill>
                <a:latin typeface="Bowlby One SC" panose="02000505060000020004" pitchFamily="2" charset="0"/>
              </a:rPr>
              <a:t>Texturen austauschen</a:t>
            </a:r>
          </a:p>
          <a:p>
            <a:pPr marL="571500" indent="-571500">
              <a:buFontTx/>
              <a:buChar char="-"/>
            </a:pPr>
            <a:r>
              <a:rPr lang="de-DE" sz="4000" dirty="0">
                <a:solidFill>
                  <a:srgbClr val="EB5E2A"/>
                </a:solidFill>
                <a:latin typeface="Bowlby One SC" panose="02000505060000020004" pitchFamily="2" charset="0"/>
              </a:rPr>
              <a:t>Treppenhaus als Rätsel</a:t>
            </a:r>
          </a:p>
          <a:p>
            <a:pPr marL="571500" indent="-571500">
              <a:buFontTx/>
              <a:buChar char="-"/>
            </a:pPr>
            <a:r>
              <a:rPr lang="de-DE" sz="4000" dirty="0">
                <a:solidFill>
                  <a:srgbClr val="EB5E2A"/>
                </a:solidFill>
                <a:latin typeface="Bowlby One SC" panose="02000505060000020004" pitchFamily="2" charset="0"/>
              </a:rPr>
              <a:t>Sound zwischen Räume</a:t>
            </a:r>
          </a:p>
        </p:txBody>
      </p:sp>
    </p:spTree>
    <p:extLst>
      <p:ext uri="{BB962C8B-B14F-4D97-AF65-F5344CB8AC3E}">
        <p14:creationId xmlns:p14="http://schemas.microsoft.com/office/powerpoint/2010/main" val="193713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DC88417-528A-4D23-A026-206B6A2C52C1}"/>
              </a:ext>
            </a:extLst>
          </p:cNvPr>
          <p:cNvSpPr txBox="1"/>
          <p:nvPr/>
        </p:nvSpPr>
        <p:spPr>
          <a:xfrm>
            <a:off x="3628828" y="2828835"/>
            <a:ext cx="493436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8000" dirty="0">
                <a:solidFill>
                  <a:srgbClr val="EB5E2A"/>
                </a:solidFill>
                <a:latin typeface="Bowlby One SC" panose="02000505060000020004" pitchFamily="2" charset="0"/>
              </a:rPr>
              <a:t>Fragen?</a:t>
            </a:r>
          </a:p>
        </p:txBody>
      </p:sp>
    </p:spTree>
    <p:extLst>
      <p:ext uri="{BB962C8B-B14F-4D97-AF65-F5344CB8AC3E}">
        <p14:creationId xmlns:p14="http://schemas.microsoft.com/office/powerpoint/2010/main" val="3755220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A6D05F0E-663E-4D8D-B246-FD727599643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475" y="-457755"/>
            <a:ext cx="8197049" cy="461084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CEE4047-5DE6-4ECB-A85D-5C047F1D106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7476" y="3406792"/>
            <a:ext cx="8197049" cy="370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6748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28EF1EF-8DA9-4943-B88D-422D0F3D93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951" y="0"/>
            <a:ext cx="104620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443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63E9DD2-3AE1-4CBC-B6B1-D3B9F9712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2211" y="1380755"/>
            <a:ext cx="7282649" cy="4096490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ED6ACB0B-61BB-42B4-AA11-E0BCF1D34B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9812" y="1380755"/>
            <a:ext cx="6554384" cy="4096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449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4CAAA65C-15D2-4380-89F2-7B65CE73A6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499"/>
            <a:ext cx="12192000" cy="6173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838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F6B90C9B-004C-4947-85E7-41DA9E41E6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2509"/>
            <a:ext cx="12192000" cy="6212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326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654A213F-F0A4-4FD3-B240-66DE810C21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1136" y="0"/>
            <a:ext cx="5860864" cy="6858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ABA2EBB-C98D-4205-9AE3-1D73F1FA20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417" y="0"/>
            <a:ext cx="6667937" cy="695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4183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3C59E687-B55C-4BD9-B90F-CFEFBFFDBE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0" y="152400"/>
            <a:ext cx="7239000" cy="65532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E2D196B5-4E90-47D0-9CC6-FD667DD2CE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400"/>
            <a:ext cx="563118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827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552B35A4-5271-4958-B912-E4A139B97F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96" y="0"/>
            <a:ext cx="12192000" cy="68580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D3B32988-4166-4163-8202-611449E160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130" y="675024"/>
            <a:ext cx="7428674" cy="5507952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58EC8E31-783B-40E8-8A43-6AEF47CA077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88804" y="637724"/>
            <a:ext cx="7529288" cy="5582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516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Breitbild</PresentationFormat>
  <Paragraphs>11</Paragraphs>
  <Slides>15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Bowlby One SC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Martin-Laptop</dc:creator>
  <cp:lastModifiedBy>Martin-Laptop</cp:lastModifiedBy>
  <cp:revision>16</cp:revision>
  <dcterms:created xsi:type="dcterms:W3CDTF">2019-01-09T23:15:15Z</dcterms:created>
  <dcterms:modified xsi:type="dcterms:W3CDTF">2019-01-10T19:58:47Z</dcterms:modified>
</cp:coreProperties>
</file>

<file path=docProps/thumbnail.jpeg>
</file>